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2"/>
  </p:notesMasterIdLst>
  <p:sldIdLst>
    <p:sldId id="256" r:id="rId2"/>
    <p:sldId id="296" r:id="rId3"/>
    <p:sldId id="297" r:id="rId4"/>
    <p:sldId id="298" r:id="rId5"/>
    <p:sldId id="300" r:id="rId6"/>
    <p:sldId id="299" r:id="rId7"/>
    <p:sldId id="302" r:id="rId8"/>
    <p:sldId id="301" r:id="rId9"/>
    <p:sldId id="303" r:id="rId10"/>
    <p:sldId id="293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A63AA"/>
    <a:srgbClr val="57AE8E"/>
    <a:srgbClr val="B9D7EE"/>
    <a:srgbClr val="54A8CF"/>
    <a:srgbClr val="1A8BAB"/>
    <a:srgbClr val="C2DEF0"/>
    <a:srgbClr val="BDDCEF"/>
    <a:srgbClr val="D5EAF5"/>
    <a:srgbClr val="800808"/>
    <a:srgbClr val="A1C9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74" autoAdjust="0"/>
    <p:restoredTop sz="94660"/>
  </p:normalViewPr>
  <p:slideViewPr>
    <p:cSldViewPr snapToGrid="0">
      <p:cViewPr varScale="1">
        <p:scale>
          <a:sx n="72" d="100"/>
          <a:sy n="72" d="100"/>
        </p:scale>
        <p:origin x="618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-876"/>
    </p:cViewPr>
  </p:sorterViewPr>
  <p:notesViewPr>
    <p:cSldViewPr snapToGrid="0">
      <p:cViewPr varScale="1">
        <p:scale>
          <a:sx n="85" d="100"/>
          <a:sy n="85" d="100"/>
        </p:scale>
        <p:origin x="3168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C19716-D7CF-4FA5-B75C-77C29064EA6F}" type="datetimeFigureOut">
              <a:rPr lang="ru-RU" smtClean="0"/>
              <a:t>12.05.2022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B00D50-1774-4632-B44F-83638975B6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93654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B00D50-1774-4632-B44F-83638975B62E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51053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B00D50-1774-4632-B44F-83638975B62E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83679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B00D50-1774-4632-B44F-83638975B62E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91569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B00D50-1774-4632-B44F-83638975B62E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35571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B00D50-1774-4632-B44F-83638975B62E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29876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B00D50-1774-4632-B44F-83638975B62E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40009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B00D50-1774-4632-B44F-83638975B62E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91819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B00D50-1774-4632-B44F-83638975B62E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45183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B00D50-1774-4632-B44F-83638975B62E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38303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5/12/2022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5/12/2022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5/12/2022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5/12/2022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5/12/2022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9000">
              <a:schemeClr val="bg2">
                <a:tint val="84000"/>
                <a:shade val="100000"/>
                <a:hueMod val="92000"/>
                <a:satMod val="180000"/>
                <a:lumMod val="37000"/>
                <a:lumOff val="63000"/>
                <a:alpha val="89000"/>
              </a:schemeClr>
            </a:gs>
            <a:gs pos="92000">
              <a:srgbClr val="A1C9E8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5/12/2022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748731" y="6369661"/>
            <a:ext cx="6096000" cy="240066"/>
          </a:xfrm>
          <a:prstGeom prst="rect">
            <a:avLst/>
          </a:prstGeom>
        </p:spPr>
        <p:txBody>
          <a:bodyPr>
            <a:spAutoFit/>
          </a:bodyPr>
          <a:lstStyle/>
          <a:p>
            <a:pPr marL="466090" indent="-466090" algn="ctr" fontAlgn="base">
              <a:lnSpc>
                <a:spcPct val="80000"/>
              </a:lnSpc>
              <a:spcBef>
                <a:spcPts val="410"/>
              </a:spcBef>
              <a:spcAft>
                <a:spcPts val="0"/>
              </a:spcAft>
            </a:pP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6146" name="Picture 2" descr="Картинки по запросу &quot;общение картинки&quot;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7EAE1"/>
              </a:clrFrom>
              <a:clrTo>
                <a:srgbClr val="F7EAE1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66" b="89863" l="741" r="99907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0626"/>
            <a:ext cx="5898608" cy="3178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Картинки по запросу &quot;общение картинки&quot;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2234" b="100000" l="0" r="98056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159" t="55715" r="21059"/>
          <a:stretch/>
        </p:blipFill>
        <p:spPr bwMode="auto">
          <a:xfrm>
            <a:off x="-124178" y="4805216"/>
            <a:ext cx="5712178" cy="2073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298713" y="2242216"/>
            <a:ext cx="943554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cap="all" dirty="0">
                <a:solidFill>
                  <a:srgbClr val="C00000"/>
                </a:solidFill>
                <a:ea typeface="+mj-ea"/>
                <a:cs typeface="+mj-cs"/>
              </a:rPr>
              <a:t>Исследовательская работа</a:t>
            </a:r>
          </a:p>
          <a:p>
            <a:pPr algn="ctr"/>
            <a:r>
              <a:rPr lang="ru-RU" sz="3600" b="1" cap="all" dirty="0">
                <a:solidFill>
                  <a:srgbClr val="C00000"/>
                </a:solidFill>
                <a:ea typeface="+mj-ea"/>
                <a:cs typeface="+mj-cs"/>
              </a:rPr>
              <a:t> «Сила слова»</a:t>
            </a:r>
            <a:br>
              <a:rPr lang="ru-RU" sz="5400" b="1" cap="all" dirty="0">
                <a:solidFill>
                  <a:srgbClr val="C00000"/>
                </a:solidFill>
                <a:ea typeface="+mj-ea"/>
                <a:cs typeface="+mj-cs"/>
              </a:rPr>
            </a:br>
            <a:endParaRPr lang="ru-RU" sz="5400" dirty="0"/>
          </a:p>
        </p:txBody>
      </p:sp>
      <p:sp>
        <p:nvSpPr>
          <p:cNvPr id="5" name="TextBox 4"/>
          <p:cNvSpPr txBox="1"/>
          <p:nvPr/>
        </p:nvSpPr>
        <p:spPr>
          <a:xfrm>
            <a:off x="8202439" y="3523716"/>
            <a:ext cx="3847723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Выполнили: учащиеся 2 класса  МБОУ ООШ с. Раздольного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4469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6" name="Picture 6" descr="Картинки по запросу &quot;солнышко картинки&quot;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7643" l="0" r="99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0844" y="1265747"/>
            <a:ext cx="5407378" cy="5241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01416" y="1123999"/>
            <a:ext cx="10341247" cy="894195"/>
          </a:xfrm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prstTxWarp prst="textArchUp">
              <a:avLst>
                <a:gd name="adj" fmla="val 10702246"/>
              </a:avLst>
            </a:prstTxWarp>
            <a:normAutofit/>
            <a:sp3d extrusionH="57150">
              <a:bevelT w="38100" h="38100"/>
            </a:sp3d>
          </a:bodyPr>
          <a:lstStyle/>
          <a:p>
            <a:r>
              <a:rPr lang="ru-RU" sz="4800" b="1" cap="none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Arial Black" panose="020B0A04020102020204" pitchFamily="34" charset="0"/>
              </a:rPr>
              <a:t>Спасибо за внимание!</a:t>
            </a:r>
          </a:p>
        </p:txBody>
      </p:sp>
      <p:pic>
        <p:nvPicPr>
          <p:cNvPr id="10244" name="Picture 4" descr="Картинки по запросу &quot;удачи картинки&quot;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81" t="13172" r="7512" b="3350"/>
          <a:stretch/>
        </p:blipFill>
        <p:spPr bwMode="auto">
          <a:xfrm>
            <a:off x="4143021" y="1986845"/>
            <a:ext cx="4086579" cy="3657600"/>
          </a:xfrm>
          <a:prstGeom prst="ellipse">
            <a:avLst/>
          </a:prstGeom>
          <a:ln w="63500" cap="rnd" cmpd="tri">
            <a:solidFill>
              <a:srgbClr val="FFFF00"/>
            </a:solidFill>
            <a:prstDash val="dash"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9014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02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4986" y="90484"/>
            <a:ext cx="10364451" cy="901190"/>
          </a:xfrm>
        </p:spPr>
        <p:txBody>
          <a:bodyPr>
            <a:norm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4000" b="1" cap="none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latin typeface="Arial Black" panose="020B0A04020102020204" pitchFamily="34" charset="0"/>
              </a:rPr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84F24EB-028A-4AE5-A62C-6EE2CCBF40A9}"/>
              </a:ext>
            </a:extLst>
          </p:cNvPr>
          <p:cNvSpPr txBox="1"/>
          <p:nvPr/>
        </p:nvSpPr>
        <p:spPr>
          <a:xfrm>
            <a:off x="1643269" y="861391"/>
            <a:ext cx="9506167" cy="57467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5000"/>
              </a:lnSpc>
              <a:spcAft>
                <a:spcPts val="800"/>
              </a:spcAft>
            </a:pPr>
            <a:r>
              <a:rPr lang="ru-RU" sz="2000" b="1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Актуальность темы: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Роль слова в жизни человека огромна.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5000"/>
              </a:lnSpc>
              <a:spcAft>
                <a:spcPts val="800"/>
              </a:spcAft>
            </a:pP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сим, не придаем значения тому, что они значат, как влияют на наш мир.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5000"/>
              </a:lnSpc>
              <a:spcAft>
                <a:spcPts val="800"/>
              </a:spcAft>
            </a:pPr>
            <a:r>
              <a:rPr lang="ru-RU" sz="2000" b="1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Цель исследования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подтверждение влияния слов на окружающий мир, а также и на человека.</a:t>
            </a:r>
          </a:p>
          <a:p>
            <a:pPr algn="just">
              <a:lnSpc>
                <a:spcPct val="105000"/>
              </a:lnSpc>
              <a:spcAft>
                <a:spcPts val="800"/>
              </a:spcAft>
            </a:pPr>
            <a:r>
              <a:rPr lang="ru-RU" sz="2000" b="1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Задачи исследования: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ts val="1440"/>
              </a:lnSpc>
              <a:spcBef>
                <a:spcPts val="240"/>
              </a:spcBef>
              <a:spcAft>
                <a:spcPts val="240"/>
              </a:spcAft>
              <a:tabLst>
                <a:tab pos="457200" algn="l"/>
              </a:tabLst>
            </a:pP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Изучить литературу о роли слов в жизни человека;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ts val="1440"/>
              </a:lnSpc>
              <a:spcBef>
                <a:spcPts val="240"/>
              </a:spcBef>
              <a:spcAft>
                <a:spcPts val="240"/>
              </a:spcAft>
              <a:tabLst>
                <a:tab pos="457200" algn="l"/>
              </a:tabLst>
            </a:pP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Найти и проанализировать информацию о влиянии слова на окружающий мир;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ts val="1440"/>
              </a:lnSpc>
              <a:spcBef>
                <a:spcPts val="240"/>
              </a:spcBef>
              <a:spcAft>
                <a:spcPts val="240"/>
              </a:spcAft>
              <a:tabLst>
                <a:tab pos="457200" algn="l"/>
              </a:tabLst>
            </a:pP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Провести опыт, пронаблюдать, выявить результаты эксперимента и сделать вывод.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5000"/>
              </a:lnSpc>
              <a:spcAft>
                <a:spcPts val="800"/>
              </a:spcAft>
            </a:pPr>
            <a:r>
              <a:rPr lang="ru-RU" sz="2000" b="1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Объект исследования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– рис с водой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5000"/>
              </a:lnSpc>
              <a:spcAft>
                <a:spcPts val="800"/>
              </a:spcAft>
            </a:pPr>
            <a:r>
              <a:rPr lang="ru-RU" sz="2000" b="1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Предмет исследования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- влияние слов на окружающий мир.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5000"/>
              </a:lnSpc>
              <a:spcAft>
                <a:spcPts val="800"/>
              </a:spcAft>
            </a:pPr>
            <a:r>
              <a:rPr lang="ru-RU" sz="2000" b="1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Гипотеза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- предположили, что слова оказывают влияние на воду, а, значит, и на человека.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5000"/>
              </a:lnSpc>
              <a:spcAft>
                <a:spcPts val="800"/>
              </a:spcAft>
            </a:pPr>
            <a:r>
              <a:rPr lang="ru-RU" sz="2000" b="1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Методы исследования: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ts val="192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dirty="0">
                <a:solidFill>
                  <a:srgbClr val="33251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Поисковый, анализ литературы, сбор информации по теме исследования.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ts val="192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dirty="0" err="1">
                <a:solidFill>
                  <a:srgbClr val="33251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Справочно</a:t>
            </a:r>
            <a:r>
              <a:rPr lang="ru-RU" sz="2000" dirty="0">
                <a:solidFill>
                  <a:srgbClr val="33251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информационный, эксперимент, наблюдение.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5000"/>
              </a:lnSpc>
              <a:spcAft>
                <a:spcPts val="800"/>
              </a:spcAft>
            </a:pP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9981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4986" y="90484"/>
            <a:ext cx="10364451" cy="901190"/>
          </a:xfrm>
        </p:spPr>
        <p:txBody>
          <a:bodyPr>
            <a:norm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4000" b="1" cap="none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latin typeface="Arial Black" panose="020B0A04020102020204" pitchFamily="34" charset="0"/>
              </a:rPr>
              <a:t>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0D62E9F-3709-45BA-BED5-BE560A2B2825}"/>
              </a:ext>
            </a:extLst>
          </p:cNvPr>
          <p:cNvSpPr txBox="1"/>
          <p:nvPr/>
        </p:nvSpPr>
        <p:spPr>
          <a:xfrm>
            <a:off x="2676939" y="926533"/>
            <a:ext cx="683812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/>
              <a:t>Экспериментальное подтверждение </a:t>
            </a:r>
          </a:p>
          <a:p>
            <a:pPr algn="ctr"/>
            <a:r>
              <a:rPr lang="ru-RU" sz="2800" b="1" dirty="0"/>
              <a:t>силы слова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FE3C375-CAA5-4D64-B662-AA8F3F0F5B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766" y="1827723"/>
            <a:ext cx="5751444" cy="5030276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A69FB4D-CBD2-44EE-9BC8-30045F0196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75072" y="1827722"/>
            <a:ext cx="6316928" cy="5030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648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4986" y="90484"/>
            <a:ext cx="10364451" cy="901190"/>
          </a:xfrm>
        </p:spPr>
        <p:txBody>
          <a:bodyPr>
            <a:norm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4000" b="1" cap="none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latin typeface="Arial Black" panose="020B0A04020102020204" pitchFamily="34" charset="0"/>
              </a:rPr>
              <a:t>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91AE8E7-8204-4DFB-AAA9-A9429572DB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0"/>
            <a:ext cx="6718852" cy="6858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77DED43-CDBE-4541-B513-60E50762EF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18853" y="0"/>
            <a:ext cx="536878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028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4986" y="90484"/>
            <a:ext cx="10364451" cy="901190"/>
          </a:xfrm>
        </p:spPr>
        <p:txBody>
          <a:bodyPr>
            <a:norm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4000" b="1" cap="none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latin typeface="Arial Black" panose="020B0A04020102020204" pitchFamily="34" charset="0"/>
              </a:rPr>
              <a:t>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B388636-C523-4B0D-A1E8-E525E86F1F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8500" y="788503"/>
            <a:ext cx="5143500" cy="597901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6EE6B33-DEF3-4B2A-8F71-E9E70C1FFF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7371" y="788503"/>
            <a:ext cx="6891129" cy="590612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555947E-CDA2-4312-B0BF-3CA1C793D652}"/>
              </a:ext>
            </a:extLst>
          </p:cNvPr>
          <p:cNvSpPr txBox="1"/>
          <p:nvPr/>
        </p:nvSpPr>
        <p:spPr>
          <a:xfrm>
            <a:off x="2199861" y="318052"/>
            <a:ext cx="70236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/>
              <a:t>Анкетирование</a:t>
            </a:r>
          </a:p>
        </p:txBody>
      </p:sp>
    </p:spTree>
    <p:extLst>
      <p:ext uri="{BB962C8B-B14F-4D97-AF65-F5344CB8AC3E}">
        <p14:creationId xmlns:p14="http://schemas.microsoft.com/office/powerpoint/2010/main" val="3514508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4986" y="90484"/>
            <a:ext cx="10364451" cy="901190"/>
          </a:xfrm>
        </p:spPr>
        <p:txBody>
          <a:bodyPr>
            <a:norm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4000" b="1" cap="none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latin typeface="Arial Black" panose="020B0A04020102020204" pitchFamily="34" charset="0"/>
              </a:rPr>
              <a:t>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F59317C-6F1B-4476-9961-E167E6DEAF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5018" y="991674"/>
            <a:ext cx="5355532" cy="577584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3CE5618-F556-426F-8EFF-79859A7EC4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3484" y="991674"/>
            <a:ext cx="5143500" cy="577584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935550B-EFBC-47F6-936A-391C605F1FC9}"/>
              </a:ext>
            </a:extLst>
          </p:cNvPr>
          <p:cNvSpPr txBox="1"/>
          <p:nvPr/>
        </p:nvSpPr>
        <p:spPr>
          <a:xfrm>
            <a:off x="2928730" y="304800"/>
            <a:ext cx="73947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/>
              <a:t>Прошло 3 дня…</a:t>
            </a:r>
          </a:p>
        </p:txBody>
      </p:sp>
    </p:spTree>
    <p:extLst>
      <p:ext uri="{BB962C8B-B14F-4D97-AF65-F5344CB8AC3E}">
        <p14:creationId xmlns:p14="http://schemas.microsoft.com/office/powerpoint/2010/main" val="2741729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4986" y="90484"/>
            <a:ext cx="10364451" cy="901190"/>
          </a:xfrm>
        </p:spPr>
        <p:txBody>
          <a:bodyPr>
            <a:norm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4000" b="1" cap="none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latin typeface="Arial Black" panose="020B0A04020102020204" pitchFamily="34" charset="0"/>
              </a:rPr>
              <a:t>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5C82588-302D-4765-9CAB-E58D061B82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808383"/>
            <a:ext cx="9144000" cy="5555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717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4986" y="90484"/>
            <a:ext cx="10364451" cy="901190"/>
          </a:xfrm>
        </p:spPr>
        <p:txBody>
          <a:bodyPr>
            <a:norm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4000" b="1" cap="none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latin typeface="Arial Black" panose="020B0A04020102020204" pitchFamily="34" charset="0"/>
              </a:rPr>
              <a:t>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21F09B8-31C0-4762-9249-921A5BBDAF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9772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4986" y="90484"/>
            <a:ext cx="10364451" cy="901190"/>
          </a:xfrm>
        </p:spPr>
        <p:txBody>
          <a:bodyPr>
            <a:norm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4000" b="1" cap="none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latin typeface="Arial Black" panose="020B0A04020102020204" pitchFamily="34" charset="0"/>
              </a:rPr>
              <a:t>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AB6CC5D-761E-41FC-A4BB-0FA437CD0B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5878" y="1292086"/>
            <a:ext cx="7421218" cy="556591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FAE4E49-E407-489E-9679-06CC017D54AC}"/>
              </a:ext>
            </a:extLst>
          </p:cNvPr>
          <p:cNvSpPr txBox="1"/>
          <p:nvPr/>
        </p:nvSpPr>
        <p:spPr>
          <a:xfrm>
            <a:off x="2305878" y="410817"/>
            <a:ext cx="76067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/>
              <a:t>Будем говорить добрые слова!</a:t>
            </a:r>
          </a:p>
        </p:txBody>
      </p:sp>
    </p:spTree>
    <p:extLst>
      <p:ext uri="{BB962C8B-B14F-4D97-AF65-F5344CB8AC3E}">
        <p14:creationId xmlns:p14="http://schemas.microsoft.com/office/powerpoint/2010/main" val="2029801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Капля">
  <a:themeElements>
    <a:clrScheme name="Droplet">
      <a:dk1>
        <a:sysClr val="windowText" lastClr="000000"/>
      </a:dk1>
      <a:lt1>
        <a:sysClr val="window" lastClr="FFFFFF"/>
      </a:lt1>
      <a:dk2>
        <a:srgbClr val="1C647B"/>
      </a:dk2>
      <a:lt2>
        <a:srgbClr val="98B7D3"/>
      </a:lt2>
      <a:accent1>
        <a:srgbClr val="274FA4"/>
      </a:accent1>
      <a:accent2>
        <a:srgbClr val="48A8D0"/>
      </a:accent2>
      <a:accent3>
        <a:srgbClr val="53B18F"/>
      </a:accent3>
      <a:accent4>
        <a:srgbClr val="D78D38"/>
      </a:accent4>
      <a:accent5>
        <a:srgbClr val="BA3F51"/>
      </a:accent5>
      <a:accent6>
        <a:srgbClr val="AE52D9"/>
      </a:accent6>
      <a:hlink>
        <a:srgbClr val="2AA2DA"/>
      </a:hlink>
      <a:folHlink>
        <a:srgbClr val="76A3B8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DEB094D4-7FD8-4F86-93D5-B0F1341EF586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TM04033925[[fn=Капля]]</Template>
  <TotalTime>717</TotalTime>
  <Words>187</Words>
  <Application>Microsoft Office PowerPoint</Application>
  <PresentationFormat>Широкоэкранный</PresentationFormat>
  <Paragraphs>39</Paragraphs>
  <Slides>10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7" baseType="lpstr">
      <vt:lpstr>Arial</vt:lpstr>
      <vt:lpstr>Arial Black</vt:lpstr>
      <vt:lpstr>Calibri</vt:lpstr>
      <vt:lpstr>Symbol</vt:lpstr>
      <vt:lpstr>Times New Roman</vt:lpstr>
      <vt:lpstr>Tw Cen MT</vt:lpstr>
      <vt:lpstr>Капля</vt:lpstr>
      <vt:lpstr>Презентация PowerPoint</vt:lpstr>
      <vt:lpstr> </vt:lpstr>
      <vt:lpstr> </vt:lpstr>
      <vt:lpstr> </vt:lpstr>
      <vt:lpstr> </vt:lpstr>
      <vt:lpstr> </vt:lpstr>
      <vt:lpstr> </vt:lpstr>
      <vt:lpstr> </vt:lpstr>
      <vt:lpstr> </vt:lpstr>
      <vt:lpstr>Спасибо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Людмила Коротина</dc:creator>
  <cp:lastModifiedBy>Алексей Соломатин</cp:lastModifiedBy>
  <cp:revision>57</cp:revision>
  <dcterms:created xsi:type="dcterms:W3CDTF">2020-02-25T22:21:59Z</dcterms:created>
  <dcterms:modified xsi:type="dcterms:W3CDTF">2022-05-12T18:10:33Z</dcterms:modified>
</cp:coreProperties>
</file>