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96" r:id="rId3"/>
    <p:sldId id="297" r:id="rId4"/>
    <p:sldId id="298" r:id="rId5"/>
    <p:sldId id="300" r:id="rId6"/>
    <p:sldId id="299" r:id="rId7"/>
    <p:sldId id="302" r:id="rId8"/>
    <p:sldId id="301" r:id="rId9"/>
    <p:sldId id="303" r:id="rId10"/>
    <p:sldId id="29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3AA"/>
    <a:srgbClr val="57AE8E"/>
    <a:srgbClr val="B9D7EE"/>
    <a:srgbClr val="54A8CF"/>
    <a:srgbClr val="1A8BAB"/>
    <a:srgbClr val="C2DEF0"/>
    <a:srgbClr val="BDDCEF"/>
    <a:srgbClr val="D5EAF5"/>
    <a:srgbClr val="800808"/>
    <a:srgbClr val="A1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notesViewPr>
    <p:cSldViewPr snapToGrid="0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19716-D7CF-4FA5-B75C-77C29064EA6F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00D50-1774-4632-B44F-83638975B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6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00D50-1774-4632-B44F-83638975B6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0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00D50-1774-4632-B44F-83638975B6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6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00D50-1774-4632-B44F-83638975B6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5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00D50-1774-4632-B44F-83638975B6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5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00D50-1774-4632-B44F-83638975B6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987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00D50-1774-4632-B44F-83638975B6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00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00D50-1774-4632-B44F-83638975B6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81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00D50-1774-4632-B44F-83638975B6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18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00D50-1774-4632-B44F-83638975B6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3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2">
                <a:tint val="84000"/>
                <a:shade val="100000"/>
                <a:hueMod val="92000"/>
                <a:satMod val="180000"/>
                <a:lumMod val="37000"/>
                <a:lumOff val="63000"/>
                <a:alpha val="89000"/>
              </a:schemeClr>
            </a:gs>
            <a:gs pos="92000">
              <a:srgbClr val="A1C9E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8731" y="6369661"/>
            <a:ext cx="6096000" cy="2400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6090" indent="-466090" algn="ctr" fontAlgn="base">
              <a:lnSpc>
                <a:spcPct val="80000"/>
              </a:lnSpc>
              <a:spcBef>
                <a:spcPts val="410"/>
              </a:spcBef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&quot;общение картинки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EAE1"/>
              </a:clrFrom>
              <a:clrTo>
                <a:srgbClr val="F7EAE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6" b="89863" l="741" r="99907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0626"/>
            <a:ext cx="5898608" cy="31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общение картинки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34" b="100000" l="0" r="98056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55715" r="21059"/>
          <a:stretch/>
        </p:blipFill>
        <p:spPr bwMode="auto">
          <a:xfrm>
            <a:off x="-124178" y="4805216"/>
            <a:ext cx="5712178" cy="20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98713" y="2242216"/>
            <a:ext cx="94355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solidFill>
                  <a:srgbClr val="C00000"/>
                </a:solidFill>
                <a:ea typeface="+mj-ea"/>
                <a:cs typeface="+mj-cs"/>
              </a:rPr>
              <a:t>Исследовательская работа</a:t>
            </a:r>
          </a:p>
          <a:p>
            <a:pPr algn="ctr"/>
            <a:r>
              <a:rPr lang="ru-RU" sz="3600" b="1" cap="all" dirty="0">
                <a:solidFill>
                  <a:srgbClr val="C00000"/>
                </a:solidFill>
                <a:ea typeface="+mj-ea"/>
                <a:cs typeface="+mj-cs"/>
              </a:rPr>
              <a:t> «Сила слова»</a:t>
            </a:r>
            <a:br>
              <a:rPr lang="ru-RU" sz="5400" b="1" cap="all" dirty="0">
                <a:solidFill>
                  <a:srgbClr val="C00000"/>
                </a:solidFill>
                <a:ea typeface="+mj-ea"/>
                <a:cs typeface="+mj-cs"/>
              </a:rPr>
            </a:b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8202439" y="3523716"/>
            <a:ext cx="38477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Выполнили: учащиеся 2 класса  МБОУ ООШ с. Раздольного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Картинки по запросу &quot;солнышко картинки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643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44" y="1265747"/>
            <a:ext cx="5407378" cy="52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416" y="1123999"/>
            <a:ext cx="10341247" cy="894195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prstTxWarp prst="textArchUp">
              <a:avLst>
                <a:gd name="adj" fmla="val 10702246"/>
              </a:avLst>
            </a:prstTxWarp>
            <a:normAutofit/>
            <a:sp3d extrusionH="57150">
              <a:bevelT w="38100" h="38100"/>
            </a:sp3d>
          </a:bodyPr>
          <a:lstStyle/>
          <a:p>
            <a:r>
              <a:rPr lang="ru-RU" sz="48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pic>
        <p:nvPicPr>
          <p:cNvPr id="10244" name="Picture 4" descr="Картинки по запросу &quot;удачи картинки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1" t="13172" r="7512" b="3350"/>
          <a:stretch/>
        </p:blipFill>
        <p:spPr bwMode="auto">
          <a:xfrm>
            <a:off x="4143021" y="1986845"/>
            <a:ext cx="4086579" cy="3657600"/>
          </a:xfrm>
          <a:prstGeom prst="ellipse">
            <a:avLst/>
          </a:prstGeom>
          <a:ln w="63500" cap="rnd" cmpd="tri">
            <a:solidFill>
              <a:srgbClr val="FFFF00"/>
            </a:solidFill>
            <a:prstDash val="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86" y="90484"/>
            <a:ext cx="10364451" cy="90119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F24EB-028A-4AE5-A62C-6EE2CCBF40A9}"/>
              </a:ext>
            </a:extLst>
          </p:cNvPr>
          <p:cNvSpPr txBox="1"/>
          <p:nvPr/>
        </p:nvSpPr>
        <p:spPr>
          <a:xfrm>
            <a:off x="1643269" y="861391"/>
            <a:ext cx="9506167" cy="5746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темы: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Роль слова в жизни человека огромна.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сим, не придаем значения тому, что они значат, как влияют на наш мир.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подтверждение влияния слов на окружающий мир, а также и на человека.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440"/>
              </a:lnSpc>
              <a:spcBef>
                <a:spcPts val="240"/>
              </a:spcBef>
              <a:spcAft>
                <a:spcPts val="24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литературу о роли слов в жизни человека;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440"/>
              </a:lnSpc>
              <a:spcBef>
                <a:spcPts val="240"/>
              </a:spcBef>
              <a:spcAft>
                <a:spcPts val="24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и проанализировать информацию о влиянии слова на окружающий мир;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440"/>
              </a:lnSpc>
              <a:spcBef>
                <a:spcPts val="240"/>
              </a:spcBef>
              <a:spcAft>
                <a:spcPts val="24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опыт, пронаблюдать, выявить результаты эксперимента и сделать вывод.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рис с водой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влияние слов на окружающий мир.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предположили, что слова оказывают влияние на воду, а, значит, и на человека.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92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3251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Поисковый, анализ литературы, сбор информации по теме исследования.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92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33251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2000" dirty="0">
                <a:solidFill>
                  <a:srgbClr val="33251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информационный, эксперимент, наблюдение.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86" y="90484"/>
            <a:ext cx="10364451" cy="90119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62E9F-3709-45BA-BED5-BE560A2B2825}"/>
              </a:ext>
            </a:extLst>
          </p:cNvPr>
          <p:cNvSpPr txBox="1"/>
          <p:nvPr/>
        </p:nvSpPr>
        <p:spPr>
          <a:xfrm>
            <a:off x="2676939" y="926533"/>
            <a:ext cx="6838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Экспериментальное подтверждение </a:t>
            </a:r>
          </a:p>
          <a:p>
            <a:pPr algn="ctr"/>
            <a:r>
              <a:rPr lang="ru-RU" sz="2800" b="1" dirty="0"/>
              <a:t>силы слова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E3C375-CAA5-4D64-B662-AA8F3F0F5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6" y="1827723"/>
            <a:ext cx="5751444" cy="50302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69FB4D-CBD2-44EE-9BC8-30045F019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072" y="1827722"/>
            <a:ext cx="6316928" cy="50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86" y="90484"/>
            <a:ext cx="10364451" cy="90119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1AE8E7-8204-4DFB-AAA9-A9429572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718852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7DED43-CDBE-4541-B513-60E50762E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853" y="0"/>
            <a:ext cx="5368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86" y="90484"/>
            <a:ext cx="10364451" cy="90119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388636-C523-4B0D-A1E8-E525E86F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788503"/>
            <a:ext cx="5143500" cy="59790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EE6B33-DEF3-4B2A-8F71-E9E70C1FF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71" y="788503"/>
            <a:ext cx="6891129" cy="5906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55947E-CDA2-4312-B0BF-3CA1C793D652}"/>
              </a:ext>
            </a:extLst>
          </p:cNvPr>
          <p:cNvSpPr txBox="1"/>
          <p:nvPr/>
        </p:nvSpPr>
        <p:spPr>
          <a:xfrm>
            <a:off x="2199861" y="318052"/>
            <a:ext cx="702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Анкетирование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51450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86" y="90484"/>
            <a:ext cx="10364451" cy="90119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59317C-6F1B-4476-9961-E167E6DEA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018" y="991674"/>
            <a:ext cx="5355532" cy="57758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CE5618-F556-426F-8EFF-79859A7EC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84" y="991674"/>
            <a:ext cx="5143500" cy="5775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35550B-EFBC-47F6-936A-391C605F1FC9}"/>
              </a:ext>
            </a:extLst>
          </p:cNvPr>
          <p:cNvSpPr txBox="1"/>
          <p:nvPr/>
        </p:nvSpPr>
        <p:spPr>
          <a:xfrm>
            <a:off x="2928730" y="304800"/>
            <a:ext cx="739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Прошло 3 дня…</a:t>
            </a:r>
          </a:p>
        </p:txBody>
      </p:sp>
    </p:spTree>
    <p:extLst>
      <p:ext uri="{BB962C8B-B14F-4D97-AF65-F5344CB8AC3E}">
        <p14:creationId xmlns:p14="http://schemas.microsoft.com/office/powerpoint/2010/main" val="27417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86" y="90484"/>
            <a:ext cx="10364451" cy="90119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C82588-302D-4765-9CAB-E58D061B8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08383"/>
            <a:ext cx="9144000" cy="555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86" y="90484"/>
            <a:ext cx="10364451" cy="90119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1F09B8-31C0-4762-9249-921A5BBDA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86" y="90484"/>
            <a:ext cx="10364451" cy="90119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6CC5D-761E-41FC-A4BB-0FA437CD0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878" y="1292086"/>
            <a:ext cx="7421218" cy="5565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AE4E49-E407-489E-9679-06CC017D54AC}"/>
              </a:ext>
            </a:extLst>
          </p:cNvPr>
          <p:cNvSpPr txBox="1"/>
          <p:nvPr/>
        </p:nvSpPr>
        <p:spPr>
          <a:xfrm>
            <a:off x="2305878" y="410817"/>
            <a:ext cx="760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Будем говорить добрые слова!</a:t>
            </a:r>
          </a:p>
        </p:txBody>
      </p:sp>
    </p:spTree>
    <p:extLst>
      <p:ext uri="{BB962C8B-B14F-4D97-AF65-F5344CB8AC3E}">
        <p14:creationId xmlns:p14="http://schemas.microsoft.com/office/powerpoint/2010/main" val="20298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717</TotalTime>
  <Words>187</Words>
  <Application>Microsoft Office PowerPoint</Application>
  <PresentationFormat>Широкоэкранный</PresentationFormat>
  <Paragraphs>39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Symbol</vt:lpstr>
      <vt:lpstr>Times New Roman</vt:lpstr>
      <vt:lpstr>Tw Cen MT</vt:lpstr>
      <vt:lpstr>Капля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Коротина</dc:creator>
  <cp:lastModifiedBy>Алексей Соломатин</cp:lastModifiedBy>
  <cp:revision>57</cp:revision>
  <dcterms:created xsi:type="dcterms:W3CDTF">2020-02-25T22:21:59Z</dcterms:created>
  <dcterms:modified xsi:type="dcterms:W3CDTF">2022-05-12T18:10:33Z</dcterms:modified>
</cp:coreProperties>
</file>